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941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70" r:id="rId4"/>
    <p:sldId id="271" r:id="rId5"/>
    <p:sldId id="259" r:id="rId6"/>
    <p:sldId id="260" r:id="rId7"/>
    <p:sldId id="261" r:id="rId8"/>
    <p:sldId id="268" r:id="rId9"/>
    <p:sldId id="272" r:id="rId10"/>
    <p:sldId id="269" r:id="rId11"/>
    <p:sldId id="273" r:id="rId12"/>
    <p:sldId id="263" r:id="rId13"/>
    <p:sldId id="264" r:id="rId14"/>
    <p:sldId id="265" r:id="rId15"/>
    <p:sldId id="267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Objects="1"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3ABC1-61E7-9045-A88A-5653C4C45725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1A3F7-39D7-3E4B-B3C7-CDAEC25BC4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07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67FCD-BD1A-FF4C-A0C0-4C643F1BB7E9}" type="datetimeFigureOut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14BF9-1299-F441-AA19-850095793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294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643D5E0-A2A6-B340-A9F8-6774B021C8D8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D441ED-22D9-48D6-AD92-DEFB122789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DEBA-46B3-C945-AD33-85498BEAB6EE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0ABE223-3ADA-2948-9ECE-4CBE3080171D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44D65-C71E-5443-B42C-F73223E80F93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F83A-637F-4048-9C50-B90463E37036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9D441ED-22D9-48D6-AD92-DEFB122789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0B53CBA-04C0-F742-B319-3D7171E296B8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CBA077C-3CDA-C54F-8CC0-EB16D03F37A1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BEDDD-346D-F043-8083-4F9198942A3A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E3D4-1115-FD47-BBF0-6D52281F79C8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AD551-709F-EB4C-A917-C4BF39ACE47D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DE4FC9-A90A-FF40-A2B2-F3D9576556D7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5FAF1A-B687-9C43-A3BD-581D84F767AA}" type="datetime1">
              <a:rPr lang="en-US" smtClean="0"/>
              <a:pPr/>
              <a:t>3/7/2013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www.rightquestion.org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1CC448-63BC-F049-B091-2BD6CF8C0A5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600200"/>
            <a:ext cx="9144000" cy="76944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Futura Condensed"/>
                <a:ea typeface="Segoe UI" pitchFamily="34" charset="0"/>
                <a:cs typeface="Futura Condensed"/>
              </a:rPr>
              <a:t>THE QUESTION FORMULATION TECHNIQUE™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5" name="Picture 4" descr="logo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648200"/>
            <a:ext cx="1600200" cy="1102691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2400" y="5524500"/>
            <a:ext cx="2057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-106" charset="0"/>
                <a:cs typeface="Arial"/>
              </a:rPr>
              <a:t>www.rightquestion.org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-106" charset="0"/>
                <a:cs typeface="Arial"/>
              </a:rPr>
              <a:t>©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Times New Roman" pitchFamily="-106" charset="0"/>
                <a:cs typeface="Arial"/>
              </a:rPr>
              <a:t> 2001- 2012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ea typeface="Times New Roman" pitchFamily="-106" charset="0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Futura Condensed" pitchFamily="-106" charset="0"/>
              <a:ea typeface="Times New Roman" pitchFamily="-106" charset="0"/>
            </a:endParaRPr>
          </a:p>
        </p:txBody>
      </p:sp>
      <p:pic>
        <p:nvPicPr>
          <p:cNvPr id="9" name="Picture 8" descr="creative-commons-badge-icons-by-nc-s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6165850"/>
            <a:ext cx="1219200" cy="3048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www.rightquestion.org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2. Name advantages of asking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open-ended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questions.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2. Name disadvantages of asking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open-ended </a:t>
            </a:r>
            <a:r>
              <a:rPr lang="en-US" sz="2000" dirty="0" smtClean="0">
                <a:latin typeface="Arial"/>
                <a:cs typeface="Arial"/>
              </a:rPr>
              <a:t>questions.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358241"/>
            <a:ext cx="7772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en-US" sz="2000" dirty="0" smtClean="0">
                <a:latin typeface="Arial"/>
                <a:cs typeface="Arial"/>
              </a:rPr>
              <a:t>Review your list of questions and change one closed-ended question into an open-ended. </a:t>
            </a:r>
          </a:p>
          <a:p>
            <a:pPr marL="457200" indent="-457200">
              <a:buAutoNum type="arabicPeriod" startAt="3"/>
            </a:pPr>
            <a:endParaRPr lang="en-US" sz="2000" dirty="0" smtClean="0">
              <a:latin typeface="Arial"/>
              <a:cs typeface="Arial"/>
            </a:endParaRPr>
          </a:p>
          <a:p>
            <a:pPr marL="457200" indent="-457200"/>
            <a:r>
              <a:rPr lang="en-US" sz="2000" smtClean="0">
                <a:latin typeface="Arial"/>
                <a:cs typeface="Arial"/>
              </a:rPr>
              <a:t>      </a:t>
            </a:r>
            <a:r>
              <a:rPr lang="en-US" sz="2000" smtClean="0">
                <a:latin typeface="Arial"/>
                <a:cs typeface="Arial"/>
              </a:rPr>
              <a:t>Next</a:t>
            </a:r>
            <a:r>
              <a:rPr lang="en-US" sz="2000" smtClean="0">
                <a:latin typeface="Arial"/>
                <a:cs typeface="Arial"/>
              </a:rPr>
              <a:t>, </a:t>
            </a:r>
            <a:r>
              <a:rPr lang="en-US" sz="2000" dirty="0" smtClean="0">
                <a:latin typeface="Arial"/>
                <a:cs typeface="Arial"/>
              </a:rPr>
              <a:t>change one open-ended question into a closed-ended one. 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PRIORITIZE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209800"/>
            <a:ext cx="693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 smtClean="0">
                <a:latin typeface="Arial"/>
                <a:cs typeface="Arial"/>
              </a:rPr>
              <a:t>Choose the three most important questions from your list.   </a:t>
            </a:r>
          </a:p>
          <a:p>
            <a:pPr lvl="0"/>
            <a:endParaRPr lang="en-US" sz="2000" dirty="0" smtClean="0">
              <a:latin typeface="Arial"/>
              <a:cs typeface="Arial"/>
            </a:endParaRPr>
          </a:p>
          <a:p>
            <a:pPr lvl="0"/>
            <a:r>
              <a:rPr lang="en-US" sz="2000" dirty="0" smtClean="0">
                <a:latin typeface="Arial"/>
                <a:cs typeface="Arial"/>
              </a:rPr>
              <a:t>Keep in mind the QFocus.</a:t>
            </a:r>
          </a:p>
          <a:p>
            <a:pPr lvl="0"/>
            <a:endParaRPr lang="en-US" sz="2000" dirty="0" smtClean="0">
              <a:latin typeface="Arial"/>
              <a:cs typeface="Arial"/>
            </a:endParaRPr>
          </a:p>
          <a:p>
            <a:pPr lvl="0"/>
            <a:r>
              <a:rPr lang="en-US" sz="2000" dirty="0" smtClean="0">
                <a:latin typeface="Arial"/>
                <a:cs typeface="Arial"/>
              </a:rPr>
              <a:t>Mark each priority question with an “</a:t>
            </a:r>
            <a:r>
              <a:rPr lang="en-US" sz="2000" b="1" dirty="0" smtClean="0">
                <a:latin typeface="Arial"/>
                <a:cs typeface="Arial"/>
              </a:rPr>
              <a:t>X</a:t>
            </a:r>
            <a:r>
              <a:rPr lang="en-US" sz="2000" dirty="0" smtClean="0">
                <a:latin typeface="Arial"/>
                <a:cs typeface="Arial"/>
              </a:rPr>
              <a:t>”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r>
              <a:rPr lang="en-US" sz="2000" dirty="0" smtClean="0">
                <a:latin typeface="Arial"/>
                <a:cs typeface="Arial"/>
              </a:rPr>
              <a:t>  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SHARE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7526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/>
            <a:r>
              <a:rPr lang="en-US" sz="2000" dirty="0" smtClean="0">
                <a:latin typeface="Arial"/>
                <a:cs typeface="Arial"/>
              </a:rPr>
              <a:t>Please share:</a:t>
            </a:r>
          </a:p>
          <a:p>
            <a:pPr marL="457200" lvl="0" indent="-4572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the  questions you changed from closed to open-ended and from open-ended to closed.  Read each question as originally written and how it was changed,</a:t>
            </a:r>
          </a:p>
          <a:p>
            <a:pPr marL="457200" indent="-457200"/>
            <a:endParaRPr lang="en-US" sz="2000" dirty="0" smtClean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your three priority questions,</a:t>
            </a:r>
          </a:p>
          <a:p>
            <a:pPr marL="457200" lvl="0" indent="-457200">
              <a:buFont typeface="Arial"/>
              <a:buChar char="•"/>
            </a:pPr>
            <a:endParaRPr lang="en-US" sz="2000" dirty="0" smtClean="0">
              <a:latin typeface="Arial"/>
              <a:cs typeface="Arial"/>
            </a:endParaRPr>
          </a:p>
          <a:p>
            <a:pPr marL="457200" lvl="0" indent="-457200"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your rationale for selecting those three.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NEXT STEPS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5146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How are you going to use your three priority questions?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REFLECTION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2050465"/>
            <a:ext cx="685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1.	What did you learn?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  <a:p>
            <a:pPr marL="457200" indent="-457200">
              <a:buAutoNum type="arabicPeriod" startAt="2"/>
            </a:pPr>
            <a:r>
              <a:rPr lang="en-US" sz="2000" dirty="0" smtClean="0">
                <a:latin typeface="Arial"/>
                <a:cs typeface="Arial"/>
              </a:rPr>
              <a:t>What value does it have?</a:t>
            </a:r>
          </a:p>
          <a:p>
            <a:pPr marL="457200" indent="-457200"/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ABOUT THIS TEMPLATE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651000"/>
            <a:ext cx="6705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90"/>
                </a:solidFill>
                <a:latin typeface="Futura Condensed"/>
                <a:ea typeface="Segoe UI" pitchFamily="34" charset="0"/>
                <a:cs typeface="Futura Condensed"/>
              </a:rPr>
              <a:t>        </a:t>
            </a:r>
          </a:p>
          <a:p>
            <a:endParaRPr lang="en-US" sz="2000" dirty="0" smtClean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 smtClean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 smtClean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  <p:pic>
        <p:nvPicPr>
          <p:cNvPr id="8" name="Picture 7" descr="creative-commons-badge-icons-by-nc-s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 flipH="1" flipV="1">
            <a:off x="3619500" y="3085366"/>
            <a:ext cx="1600200" cy="393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000" y="36830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latin typeface="Arial"/>
                <a:ea typeface="Cambria Math" pitchFamily="18" charset="0"/>
                <a:cs typeface="Arial"/>
              </a:rPr>
              <a:t>The Right Question  Institute </a:t>
            </a:r>
            <a:r>
              <a:rPr lang="en-US" sz="1400" dirty="0" smtClean="0">
                <a:latin typeface="Arial"/>
                <a:ea typeface="Cambria Math" pitchFamily="18" charset="0"/>
                <a:cs typeface="Arial"/>
              </a:rPr>
              <a:t>offers many of our materials through a Creative Commons License and we encourage you to make use of and/or share this resource.  Please reference the </a:t>
            </a:r>
            <a:r>
              <a:rPr lang="en-US" sz="1400" smtClean="0">
                <a:latin typeface="Arial"/>
                <a:ea typeface="Cambria Math" pitchFamily="18" charset="0"/>
                <a:cs typeface="Arial"/>
              </a:rPr>
              <a:t>Right Question </a:t>
            </a:r>
            <a:r>
              <a:rPr lang="en-US" sz="1400" dirty="0" smtClean="0">
                <a:latin typeface="Arial"/>
                <a:ea typeface="Cambria Math" pitchFamily="18" charset="0"/>
                <a:cs typeface="Arial"/>
              </a:rPr>
              <a:t>Institute as the source on any materials you use.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solidFill>
                <a:srgbClr val="000000"/>
              </a:solidFill>
              <a:latin typeface="Arial"/>
              <a:ea typeface="Cambria Math" pitchFamily="18" charset="0"/>
              <a:cs typeface="Arial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Arial"/>
                <a:ea typeface="Cambria Math" pitchFamily="18" charset="0"/>
                <a:cs typeface="Arial"/>
              </a:rPr>
              <a:t>Source: </a:t>
            </a:r>
            <a:r>
              <a:rPr lang="en-US" sz="1400" b="1" dirty="0" err="1" smtClean="0">
                <a:solidFill>
                  <a:srgbClr val="000000"/>
                </a:solidFill>
                <a:latin typeface="Arial"/>
                <a:ea typeface="Times"/>
                <a:cs typeface="Arial"/>
              </a:rPr>
              <a:t>www.rightquestion.org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1905000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Use this template to facilitate the Question Formulation Technique™ in your classroom or to introduce the process to colleagues. 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RULES FOR PRODUCING QUESTIONS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651000"/>
            <a:ext cx="655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Futura Condensed"/>
                <a:ea typeface="Segoe UI" pitchFamily="34" charset="0"/>
                <a:cs typeface="Futura Condensed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Ask as many questions as you can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Do not stop to discuss, judge or answer the questions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Write down every question exactly as it is stated 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Change any statement into a question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RULES FOR PRODUCING QUESTIONS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1651000"/>
            <a:ext cx="655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solidFill>
                <a:srgbClr val="000090"/>
              </a:solidFill>
              <a:latin typeface="Futura Condensed"/>
              <a:ea typeface="Segoe UI" pitchFamily="34" charset="0"/>
              <a:cs typeface="Futura Condensed"/>
            </a:endParaRP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Futura Condensed"/>
                <a:ea typeface="Segoe UI" pitchFamily="34" charset="0"/>
                <a:cs typeface="Futura Condensed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Ask as many questions as you can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Do not stop to discuss, judge or answer the questions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Write down every question exactly as it is stated </a:t>
            </a:r>
          </a:p>
          <a:p>
            <a:pPr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 Change any statement into a question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pPr lvl="0"/>
            <a:r>
              <a:rPr lang="en-US" sz="2000" dirty="0" smtClean="0">
                <a:latin typeface="Arial"/>
                <a:cs typeface="Arial"/>
              </a:rPr>
              <a:t>What might be difficult about following these rules?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>
              <a:latin typeface="Arial"/>
              <a:cs typeface="Arial"/>
            </a:endParaRPr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PRODUCING THE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143000" y="3464242"/>
            <a:ext cx="6934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Follow the Rules for Producing Questions.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Number your questions.  </a:t>
            </a: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828800"/>
            <a:ext cx="7162800" cy="11079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/>
                <a:cs typeface="Arial"/>
              </a:rPr>
              <a:t>QFocus:</a:t>
            </a:r>
            <a:br>
              <a:rPr lang="en-US" sz="2200" dirty="0" smtClean="0">
                <a:latin typeface="Arial"/>
                <a:cs typeface="Arial"/>
              </a:rPr>
            </a:br>
            <a:endParaRPr lang="en-US" sz="2200" dirty="0" smtClean="0">
              <a:latin typeface="Arial"/>
              <a:cs typeface="Arial"/>
            </a:endParaRPr>
          </a:p>
          <a:p>
            <a:pPr algn="ctr"/>
            <a:endParaRPr lang="en-US" sz="2200" dirty="0">
              <a:latin typeface="Arial"/>
              <a:cs typeface="Arial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IMPROVING THE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1905000"/>
            <a:ext cx="6629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You might have these two kinds of questions in your list:</a:t>
            </a:r>
          </a:p>
          <a:p>
            <a:endParaRPr lang="en-US" sz="2000" b="1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 Closed-ended questions</a:t>
            </a:r>
            <a:r>
              <a:rPr lang="en-US" sz="2000" dirty="0" smtClean="0">
                <a:latin typeface="Arial"/>
                <a:cs typeface="Arial"/>
              </a:rPr>
              <a:t> – they can be answered with “yes” or “no” or with one word.</a:t>
            </a:r>
          </a:p>
          <a:p>
            <a:pPr>
              <a:buFont typeface="Arial"/>
              <a:buChar char="•"/>
            </a:pPr>
            <a:endParaRPr lang="en-US" sz="2000" b="1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lang="en-US" sz="2000" b="1" dirty="0" smtClean="0">
                <a:latin typeface="Arial"/>
                <a:cs typeface="Arial"/>
              </a:rPr>
              <a:t> Open-ended questions</a:t>
            </a:r>
            <a:r>
              <a:rPr lang="en-US" sz="2000" dirty="0" smtClean="0">
                <a:latin typeface="Arial"/>
                <a:cs typeface="Arial"/>
              </a:rPr>
              <a:t> – they require an explanation and cannot be answered with yes” or “no” or with one word.</a:t>
            </a:r>
            <a:endParaRPr lang="en-US" sz="2000" b="1" dirty="0" smtClean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2000" dirty="0" smtClean="0">
                <a:latin typeface="Arial"/>
                <a:cs typeface="Arial"/>
              </a:rPr>
              <a:t>Identify closed and open-ended questions. </a:t>
            </a:r>
          </a:p>
          <a:p>
            <a:pPr marL="457200" indent="-457200">
              <a:buAutoNum type="arabicPeriod"/>
            </a:pPr>
            <a:endParaRPr lang="en-US" sz="2000" dirty="0" smtClean="0">
              <a:latin typeface="Arial"/>
              <a:cs typeface="Arial"/>
            </a:endParaRPr>
          </a:p>
          <a:p>
            <a:pPr marL="457200" indent="-457200">
              <a:buAutoNum type="arabicPeriod"/>
            </a:pPr>
            <a:r>
              <a:rPr lang="en-US" sz="2000" dirty="0" smtClean="0">
                <a:latin typeface="Arial"/>
                <a:cs typeface="Arial"/>
              </a:rPr>
              <a:t>Mark the closed  ended questions with a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 and the open-ended questions with an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O.</a:t>
            </a:r>
            <a:endParaRPr lang="en-US" sz="2000" dirty="0" smtClean="0">
              <a:latin typeface="Arial"/>
              <a:cs typeface="Arial"/>
            </a:endParaRP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2. Name advantages of asking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closed-ended</a:t>
            </a:r>
            <a:r>
              <a:rPr lang="en-US" sz="2000" b="1" dirty="0" smtClean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questions.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3400" y="609600"/>
            <a:ext cx="8305800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400" dirty="0" smtClean="0">
                <a:latin typeface="Futura Condensed"/>
                <a:ea typeface="Segoe UI" pitchFamily="34" charset="0"/>
                <a:cs typeface="Futura Condensed"/>
              </a:rPr>
              <a:t>IMPROVE YOUR QUESTIONS</a:t>
            </a:r>
            <a:endParaRPr lang="en-US" sz="3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1905000"/>
            <a:ext cx="762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2. Name disadvantages of asking </a:t>
            </a:r>
            <a:r>
              <a:rPr lang="en-US" sz="2000" b="1" dirty="0" smtClean="0">
                <a:solidFill>
                  <a:srgbClr val="000090"/>
                </a:solidFill>
                <a:latin typeface="Arial"/>
                <a:cs typeface="Arial"/>
              </a:rPr>
              <a:t>closed-ended </a:t>
            </a:r>
            <a:r>
              <a:rPr lang="en-US" sz="2000" dirty="0" smtClean="0">
                <a:latin typeface="Arial"/>
                <a:cs typeface="Arial"/>
              </a:rPr>
              <a:t>questions.</a:t>
            </a:r>
          </a:p>
          <a:p>
            <a:endParaRPr lang="en-US" sz="2000" dirty="0" smtClean="0">
              <a:latin typeface="Arial"/>
              <a:cs typeface="Arial"/>
            </a:endParaRPr>
          </a:p>
          <a:p>
            <a:endParaRPr lang="en-US" sz="2000" dirty="0" smtClean="0">
              <a:latin typeface="Arial"/>
              <a:cs typeface="Arial"/>
            </a:endParaRPr>
          </a:p>
          <a:p>
            <a:r>
              <a:rPr lang="en-US" sz="2000" dirty="0" smtClean="0">
                <a:latin typeface="Arial"/>
                <a:cs typeface="Arial"/>
              </a:rPr>
              <a:t>    </a:t>
            </a:r>
          </a:p>
          <a:p>
            <a:r>
              <a:rPr lang="en-US" sz="2000" dirty="0" smtClean="0">
                <a:latin typeface="Arial"/>
                <a:cs typeface="Arial"/>
              </a:rPr>
              <a:t> </a:t>
            </a:r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609600" y="6416675"/>
            <a:ext cx="5421083" cy="365125"/>
          </a:xfrm>
        </p:spPr>
        <p:txBody>
          <a:bodyPr/>
          <a:lstStyle/>
          <a:p>
            <a:pPr algn="l"/>
            <a:r>
              <a:rPr lang="en-US" sz="1200" smtClean="0">
                <a:latin typeface="Arial"/>
                <a:cs typeface="Arial"/>
              </a:rPr>
              <a:t>www.rightquestion.org</a:t>
            </a:r>
            <a:endParaRPr lang="en-US" sz="12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371</TotalTime>
  <Words>458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Flythe</dc:creator>
  <cp:lastModifiedBy>WWALLER</cp:lastModifiedBy>
  <cp:revision>25</cp:revision>
  <dcterms:created xsi:type="dcterms:W3CDTF">2012-05-08T16:09:29Z</dcterms:created>
  <dcterms:modified xsi:type="dcterms:W3CDTF">2013-03-07T16:48:39Z</dcterms:modified>
</cp:coreProperties>
</file>